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10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Quantum Technology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iPOL by Sierra Rose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… What Did I Learn?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 is Key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 more and more questions until you understand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“How Can I Help?”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Smile :) </a:t>
            </a:r>
          </a:p>
        </p:txBody>
      </p:sp>
      <p:pic>
        <p:nvPicPr>
          <p:cNvPr descr="IMG_0399 (1).jp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224" y="2406925"/>
            <a:ext cx="2605377" cy="46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I Help?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Important words to live by in any work environment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1828800" rtl="0">
              <a:spcBef>
                <a:spcPts val="0"/>
              </a:spcBef>
              <a:buNone/>
            </a:pPr>
            <a:r>
              <a:rPr lang="en"/>
              <a:t>I would go from person to person and every day as them if there was anything I could help them with at least once a day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1828800">
              <a:spcBef>
                <a:spcPts val="0"/>
              </a:spcBef>
              <a:buNone/>
            </a:pPr>
            <a:r>
              <a:rPr lang="en"/>
              <a:t>Taught to me by Calvin Winter, my mentor.</a:t>
            </a:r>
          </a:p>
        </p:txBody>
      </p:sp>
      <p:pic>
        <p:nvPicPr>
          <p:cNvPr descr="IMG_0318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49" y="1885950"/>
            <a:ext cx="1463024" cy="26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My Education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 got to learn what an active work environment is like - an experience I could not learn at school.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0398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23150"/>
            <a:ext cx="2158874" cy="28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Is My Work Significant?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was able to move progress forward in the project by compiling several excel spreadsheets - most importantly a spreadsheet that holds all the dates and locations of working documents.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										This was my project.</a:t>
            </a:r>
          </a:p>
        </p:txBody>
      </p:sp>
      <p:pic>
        <p:nvPicPr>
          <p:cNvPr descr="IMG_0403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274" y="2253550"/>
            <a:ext cx="1993700" cy="265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/>
              <a:t>F I N D    Y O U R S E L F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am not a person who can sit at a desk all day.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was important for me because it made me reevaluate what I want to do in my life.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							But that subject can wait.</a:t>
            </a:r>
          </a:p>
        </p:txBody>
      </p:sp>
      <p:pic>
        <p:nvPicPr>
          <p:cNvPr descr="IMG_0323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0" y="2801174"/>
            <a:ext cx="3165376" cy="17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What’s Gonna Work?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Teamwork.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/>
              <a:t>I learned that communication is a vital part of the work force.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Even if you have great ideas, it does no good to anyone if you can’t communicate those ideas to other people.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>
              <a:spcBef>
                <a:spcPts val="0"/>
              </a:spcBef>
              <a:buNone/>
            </a:pPr>
            <a:r>
              <a:rPr lang="en"/>
              <a:t>A picture of Adam, a co-worker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ngineeri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424" y="2796275"/>
            <a:ext cx="1631948" cy="217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Desk Jockey Appreciation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is hard work. I once thought it was easy...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But microsoft excel taught me otherwise</a:t>
            </a:r>
          </a:p>
        </p:txBody>
      </p:sp>
      <p:pic>
        <p:nvPicPr>
          <p:cNvPr descr="IMG_0401 (1)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750" y="2292724"/>
            <a:ext cx="4070550" cy="2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 Snowflake Is Different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Just like you and each and every one of my co workers.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	Yet </a:t>
            </a:r>
            <a:r>
              <a:rPr lang="en"/>
              <a:t>despite</a:t>
            </a:r>
            <a:r>
              <a:rPr lang="en"/>
              <a:t> </a:t>
            </a:r>
            <a:r>
              <a:rPr lang="en"/>
              <a:t>big</a:t>
            </a:r>
            <a:r>
              <a:rPr lang="en"/>
              <a:t> differences, we all were able to </a:t>
            </a:r>
            <a:r>
              <a:rPr lang="en"/>
              <a:t>collaborate</a:t>
            </a:r>
            <a:r>
              <a:rPr lang="en"/>
              <a:t>.</a:t>
            </a:r>
          </a:p>
        </p:txBody>
      </p:sp>
      <p:pic>
        <p:nvPicPr>
          <p:cNvPr descr="506060455.jpg" id="112" name="Shape 112"/>
          <p:cNvPicPr preferRelativeResize="0"/>
          <p:nvPr/>
        </p:nvPicPr>
        <p:blipFill rotWithShape="1">
          <a:blip r:embed="rId3">
            <a:alphaModFix/>
          </a:blip>
          <a:srcRect b="37374" l="0" r="0" t="14910"/>
          <a:stretch/>
        </p:blipFill>
        <p:spPr>
          <a:xfrm>
            <a:off x="311699" y="2855324"/>
            <a:ext cx="2956551" cy="188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6060441.jpg" id="113" name="Shape 113"/>
          <p:cNvPicPr preferRelativeResize="0"/>
          <p:nvPr/>
        </p:nvPicPr>
        <p:blipFill rotWithShape="1">
          <a:blip r:embed="rId4">
            <a:alphaModFix/>
          </a:blip>
          <a:srcRect b="34167" l="0" r="0" t="18351"/>
          <a:stretch/>
        </p:blipFill>
        <p:spPr>
          <a:xfrm>
            <a:off x="5875750" y="2859837"/>
            <a:ext cx="2956550" cy="18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Does This Mean For The Future?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will not work at a desk.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		Maybe I will start a small business like Dr.Winter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Or become a hairstylist or a barista.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has really changed my perspective on business.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0400 (1).jpg" id="120" name="Shape 120"/>
          <p:cNvPicPr preferRelativeResize="0"/>
          <p:nvPr/>
        </p:nvPicPr>
        <p:blipFill rotWithShape="1">
          <a:blip r:embed="rId3">
            <a:alphaModFix/>
          </a:blip>
          <a:srcRect b="10088" l="0" r="0" t="0"/>
          <a:stretch/>
        </p:blipFill>
        <p:spPr>
          <a:xfrm>
            <a:off x="6867600" y="2170975"/>
            <a:ext cx="1688100" cy="2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